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453" r:id="rId2"/>
    <p:sldId id="452" r:id="rId3"/>
    <p:sldId id="417" r:id="rId4"/>
    <p:sldId id="361" r:id="rId5"/>
    <p:sldId id="415" r:id="rId6"/>
    <p:sldId id="407" r:id="rId7"/>
    <p:sldId id="418" r:id="rId8"/>
    <p:sldId id="419" r:id="rId9"/>
    <p:sldId id="454" r:id="rId10"/>
  </p:sldIdLst>
  <p:sldSz cx="9144000" cy="5143500" type="screen16x9"/>
  <p:notesSz cx="6797675" cy="9928225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18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E7"/>
    <a:srgbClr val="FFC43C"/>
    <a:srgbClr val="F91B7F"/>
    <a:srgbClr val="01ABE8"/>
    <a:srgbClr val="6CBF43"/>
    <a:srgbClr val="F91B7E"/>
    <a:srgbClr val="FEC43B"/>
    <a:srgbClr val="FFED00"/>
    <a:srgbClr val="757182"/>
    <a:srgbClr val="163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9"/>
    <p:restoredTop sz="88691" autoAdjust="0"/>
  </p:normalViewPr>
  <p:slideViewPr>
    <p:cSldViewPr snapToObjects="1">
      <p:cViewPr>
        <p:scale>
          <a:sx n="118" d="100"/>
          <a:sy n="118" d="100"/>
        </p:scale>
        <p:origin x="2280" y="1400"/>
      </p:cViewPr>
      <p:guideLst>
        <p:guide orient="horz" pos="2618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7" d="100"/>
          <a:sy n="77" d="100"/>
        </p:scale>
        <p:origin x="22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1256B9-EAB3-491E-A971-184D1E8670A6}" type="datetimeFigureOut">
              <a:rPr lang="nl-NL"/>
              <a:pPr/>
              <a:t>29-05-2026</a:t>
            </a:fld>
            <a:endParaRPr lang="nl-NL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31DF38-11C1-4A3B-B4EE-3F43AF27CE68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386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3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 sz="1800"/>
            </a:lvl1pPr>
          </a:lstStyle>
          <a:p>
            <a:endParaRPr lang="nl-NL"/>
          </a:p>
        </p:txBody>
      </p:sp>
      <p:sp>
        <p:nvSpPr>
          <p:cNvPr id="14339" name="Shape 4"/>
          <p:cNvSpPr txBox="1">
            <a:spLocks noGrp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Font typeface="Arial" charset="0"/>
              <a:buNone/>
            </a:pPr>
            <a:endParaRPr lang="nl-NL" sz="1800"/>
          </a:p>
        </p:txBody>
      </p:sp>
      <p:sp>
        <p:nvSpPr>
          <p:cNvPr id="14340" name="Shape 5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88900" y="744538"/>
            <a:ext cx="6619875" cy="3722687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Font typeface="Arial"/>
              <a:buNone/>
              <a:defRPr sz="1800" b="0" i="0" u="none" strike="noStrike" cap="none"/>
            </a:lvl9pPr>
          </a:lstStyle>
          <a:p>
            <a:pPr lvl="0"/>
            <a:endParaRPr noProof="0"/>
          </a:p>
        </p:txBody>
      </p:sp>
      <p:sp>
        <p:nvSpPr>
          <p:cNvPr id="14342" name="Shape 7"/>
          <p:cNvSpPr txBox="1">
            <a:spLocks noGrp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b"/>
          <a:lstStyle/>
          <a:p>
            <a:pPr>
              <a:buClr>
                <a:srgbClr val="000000"/>
              </a:buClr>
              <a:buFont typeface="Arial" charset="0"/>
              <a:buNone/>
            </a:pPr>
            <a:endParaRPr lang="nl-NL" sz="1200"/>
          </a:p>
        </p:txBody>
      </p:sp>
      <p:sp>
        <p:nvSpPr>
          <p:cNvPr id="14343" name="Shape 8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SzPct val="25000"/>
              <a:buFont typeface="Arial" charset="0"/>
              <a:buNone/>
            </a:pPr>
            <a:fld id="{58B4D269-B64D-4CCC-8B8E-338992B4DC7D}" type="slidenum">
              <a:rPr lang="en-US" sz="1200"/>
              <a:pPr algn="r">
                <a:buClr>
                  <a:srgbClr val="000000"/>
                </a:buClr>
                <a:buSzPct val="25000"/>
                <a:buFont typeface="Arial" charset="0"/>
                <a:buNone/>
              </a:pPr>
              <a:t>‹nr.›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5366601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32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198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193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Wil je hier een schaal maken:</a:t>
            </a:r>
          </a:p>
          <a:p>
            <a:endParaRPr lang="nl-NL" dirty="0"/>
          </a:p>
          <a:p>
            <a:r>
              <a:rPr lang="nl-NL" dirty="0"/>
              <a:t>1= oneens</a:t>
            </a:r>
          </a:p>
          <a:p>
            <a:r>
              <a:rPr lang="nl-NL" dirty="0"/>
              <a:t>10= eens?</a:t>
            </a:r>
          </a:p>
          <a:p>
            <a:endParaRPr lang="nl-NL" dirty="0"/>
          </a:p>
          <a:p>
            <a:r>
              <a:rPr lang="nl-NL" dirty="0"/>
              <a:t>(en dan in beeld de schaal van 1 naar 10?)</a:t>
            </a:r>
          </a:p>
        </p:txBody>
      </p:sp>
    </p:spTree>
    <p:extLst>
      <p:ext uri="{BB962C8B-B14F-4D97-AF65-F5344CB8AC3E}">
        <p14:creationId xmlns:p14="http://schemas.microsoft.com/office/powerpoint/2010/main" val="200317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INVOEGEN filmpje (ROZA voegt in)</a:t>
            </a:r>
          </a:p>
        </p:txBody>
      </p:sp>
    </p:spTree>
    <p:extLst>
      <p:ext uri="{BB962C8B-B14F-4D97-AF65-F5344CB8AC3E}">
        <p14:creationId xmlns:p14="http://schemas.microsoft.com/office/powerpoint/2010/main" val="841316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D7B79-845D-6143-AF92-2D0785622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52FFE35-7DAA-47C2-0617-2C078130D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3E9DE7-BFD9-8D5F-6B90-DB91F62AC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241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6808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is belangrijk om altijd je eigen mening te geven.</a:t>
            </a:r>
          </a:p>
        </p:txBody>
      </p:sp>
    </p:spTree>
    <p:extLst>
      <p:ext uri="{BB962C8B-B14F-4D97-AF65-F5344CB8AC3E}">
        <p14:creationId xmlns:p14="http://schemas.microsoft.com/office/powerpoint/2010/main" val="2687555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2A2B6-FB0E-1E4A-9D42-0426265FA1AE}"/>
              </a:ext>
            </a:extLst>
          </p:cNvPr>
          <p:cNvSpPr/>
          <p:nvPr userDrawn="1"/>
        </p:nvSpPr>
        <p:spPr>
          <a:xfrm>
            <a:off x="0" y="0"/>
            <a:ext cx="9144000" cy="4443705"/>
          </a:xfrm>
          <a:prstGeom prst="rect">
            <a:avLst/>
          </a:prstGeom>
          <a:solidFill>
            <a:srgbClr val="F91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buSzPct val="25000"/>
            </a:pPr>
            <a:endParaRPr lang="en-US" sz="1050" b="1" dirty="0">
              <a:solidFill>
                <a:schemeClr val="bg1"/>
              </a:solidFill>
              <a:latin typeface="Omnes" panose="02000506040000020004" pitchFamily="2" charset="77"/>
              <a:ea typeface="Nunito"/>
              <a:cs typeface="Corbel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90615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2A2B6-FB0E-1E4A-9D42-0426265FA1AE}"/>
              </a:ext>
            </a:extLst>
          </p:cNvPr>
          <p:cNvSpPr/>
          <p:nvPr userDrawn="1"/>
        </p:nvSpPr>
        <p:spPr>
          <a:xfrm>
            <a:off x="0" y="0"/>
            <a:ext cx="9144000" cy="4443705"/>
          </a:xfrm>
          <a:prstGeom prst="rect">
            <a:avLst/>
          </a:prstGeom>
          <a:solidFill>
            <a:srgbClr val="FEC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buSzPct val="25000"/>
            </a:pPr>
            <a:endParaRPr lang="en-US" sz="1050" b="1" dirty="0">
              <a:solidFill>
                <a:schemeClr val="bg1"/>
              </a:solidFill>
              <a:latin typeface="Omnes" panose="02000506040000020004" pitchFamily="2" charset="77"/>
              <a:ea typeface="Nunito"/>
              <a:cs typeface="Corbel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04369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2A2B6-FB0E-1E4A-9D42-0426265FA1AE}"/>
              </a:ext>
            </a:extLst>
          </p:cNvPr>
          <p:cNvSpPr/>
          <p:nvPr userDrawn="1"/>
        </p:nvSpPr>
        <p:spPr>
          <a:xfrm>
            <a:off x="0" y="0"/>
            <a:ext cx="9144000" cy="4443705"/>
          </a:xfrm>
          <a:prstGeom prst="rect">
            <a:avLst/>
          </a:prstGeom>
          <a:solidFill>
            <a:srgbClr val="6B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buSzPct val="25000"/>
            </a:pPr>
            <a:endParaRPr lang="en-US" sz="1050" b="1" dirty="0">
              <a:solidFill>
                <a:schemeClr val="bg1"/>
              </a:solidFill>
              <a:latin typeface="Omnes" panose="02000506040000020004" pitchFamily="2" charset="77"/>
              <a:ea typeface="Nunito"/>
              <a:cs typeface="Corbel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2942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2A2B6-FB0E-1E4A-9D42-0426265FA1AE}"/>
              </a:ext>
            </a:extLst>
          </p:cNvPr>
          <p:cNvSpPr/>
          <p:nvPr userDrawn="1"/>
        </p:nvSpPr>
        <p:spPr>
          <a:xfrm>
            <a:off x="0" y="0"/>
            <a:ext cx="9144000" cy="4443705"/>
          </a:xfrm>
          <a:prstGeom prst="rect">
            <a:avLst/>
          </a:prstGeom>
          <a:solidFill>
            <a:srgbClr val="00A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buSzPct val="25000"/>
            </a:pPr>
            <a:endParaRPr lang="en-US" sz="1050" b="1" dirty="0">
              <a:solidFill>
                <a:schemeClr val="bg1"/>
              </a:solidFill>
              <a:latin typeface="Omnes" panose="02000506040000020004" pitchFamily="2" charset="77"/>
              <a:ea typeface="Nunito"/>
              <a:cs typeface="Corbel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96258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9C71F-FAF9-7546-A173-1F5F4BF56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BDB193E-5505-D74C-8140-4FCC71908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A47E3-64B3-CE4E-9BBF-EC23919E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3B95E-11CE-1D4D-84B1-C35333509411}" type="datetimeFigureOut">
              <a:rPr lang="nl-NL" smtClean="0"/>
              <a:t>29-05-2026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36759D-E906-7445-87FB-3E5A1AE8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DBE02C-462A-7F40-AA08-15DE065A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7497" y="4683917"/>
            <a:ext cx="419303" cy="307734"/>
          </a:xfrm>
        </p:spPr>
        <p:txBody>
          <a:bodyPr/>
          <a:lstStyle/>
          <a:p>
            <a:fld id="{8E8A03A1-AA60-3347-B87A-F6524A6D66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58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elteks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6" name="Hoofdtekst - niveau één…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501"/>
          </a:xfrm>
          <a:prstGeom prst="rect">
            <a:avLst/>
          </a:prstGeom>
        </p:spPr>
        <p:txBody>
          <a:bodyPr/>
          <a:lstStyle>
            <a:lvl1pPr marL="355600" indent="-12700">
              <a:spcBef>
                <a:spcPts val="500"/>
              </a:spcBef>
              <a:defRPr sz="2800"/>
            </a:lvl1pPr>
            <a:lvl2pPr marL="765175" indent="-22225">
              <a:spcBef>
                <a:spcPts val="500"/>
              </a:spcBef>
              <a:defRPr sz="2800"/>
            </a:lvl2pPr>
            <a:lvl3pPr marL="1178560" indent="-35560">
              <a:spcBef>
                <a:spcPts val="500"/>
              </a:spcBef>
              <a:defRPr sz="2800"/>
            </a:lvl3pPr>
            <a:lvl4pPr marL="1600200" indent="0">
              <a:spcBef>
                <a:spcPts val="500"/>
              </a:spcBef>
              <a:defRPr sz="2800"/>
            </a:lvl4pPr>
            <a:lvl5pPr marL="2057400" indent="0">
              <a:spcBef>
                <a:spcPts val="50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7" name="Shape 46"/>
          <p:cNvSpPr>
            <a:spLocks noGrp="1"/>
          </p:cNvSpPr>
          <p:nvPr>
            <p:ph type="body" sz="half" idx="13"/>
          </p:nvPr>
        </p:nvSpPr>
        <p:spPr>
          <a:xfrm>
            <a:off x="4648200" y="1200149"/>
            <a:ext cx="4038600" cy="3394502"/>
          </a:xfrm>
          <a:prstGeom prst="rect">
            <a:avLst/>
          </a:prstGeom>
        </p:spPr>
        <p:txBody>
          <a:bodyPr/>
          <a:lstStyle/>
          <a:p>
            <a:pPr marL="355600" indent="-12700">
              <a:spcBef>
                <a:spcPts val="500"/>
              </a:spcBef>
              <a:defRPr sz="2800"/>
            </a:pPr>
            <a:endParaRPr/>
          </a:p>
        </p:txBody>
      </p:sp>
      <p:sp>
        <p:nvSpPr>
          <p:cNvPr id="48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4423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phics, grafische vormgeving, Kleurrijkheid, Lettertype&#10;&#10;Automatisch gegenereerde beschrijving">
            <a:extLst>
              <a:ext uri="{FF2B5EF4-FFF2-40B4-BE49-F238E27FC236}">
                <a16:creationId xmlns:a16="http://schemas.microsoft.com/office/drawing/2014/main" id="{A30A1BF1-C710-9454-D541-502499596D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05619" y="4568940"/>
            <a:ext cx="1132761" cy="472960"/>
          </a:xfrm>
          <a:prstGeom prst="rect">
            <a:avLst/>
          </a:prstGeom>
        </p:spPr>
      </p:pic>
      <p:sp>
        <p:nvSpPr>
          <p:cNvPr id="1027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/>
        </p:nvSpPr>
        <p:spPr bwMode="auto">
          <a:xfrm>
            <a:off x="457200" y="4683125"/>
            <a:ext cx="2133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Font typeface="Arial" charset="0"/>
              <a:buNone/>
            </a:pPr>
            <a:endParaRPr lang="nl-NL" sz="18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6" r:id="rId2"/>
    <p:sldLayoutId id="2147483695" r:id="rId3"/>
    <p:sldLayoutId id="2147483694" r:id="rId4"/>
    <p:sldLayoutId id="2147483698" r:id="rId5"/>
    <p:sldLayoutId id="214748370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692EBC7-C02B-0649-82C0-C2CF7F3E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20" b="2963"/>
          <a:stretch>
            <a:fillRect/>
          </a:stretch>
        </p:blipFill>
        <p:spPr>
          <a:xfrm>
            <a:off x="-17273" y="-1"/>
            <a:ext cx="9147886" cy="51435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306C3E1-9BD2-E34E-885C-53C57848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4465"/>
            <a:ext cx="9144000" cy="2319035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A7E2FE5-451D-E15B-23F1-5521424D88C4}"/>
              </a:ext>
            </a:extLst>
          </p:cNvPr>
          <p:cNvSpPr/>
          <p:nvPr/>
        </p:nvSpPr>
        <p:spPr>
          <a:xfrm>
            <a:off x="683568" y="555526"/>
            <a:ext cx="2160000" cy="2160000"/>
          </a:xfrm>
          <a:prstGeom prst="ellipse">
            <a:avLst/>
          </a:prstGeom>
          <a:solidFill>
            <a:srgbClr val="FFC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50"/>
          </a:p>
        </p:txBody>
      </p:sp>
      <p:sp>
        <p:nvSpPr>
          <p:cNvPr id="6" name="LEES BLZ. 2 VAN JE WERKBOEKJE">
            <a:extLst>
              <a:ext uri="{FF2B5EF4-FFF2-40B4-BE49-F238E27FC236}">
                <a16:creationId xmlns:a16="http://schemas.microsoft.com/office/drawing/2014/main" id="{115C439D-F366-0276-C8A2-96379AB61FF0}"/>
              </a:ext>
            </a:extLst>
          </p:cNvPr>
          <p:cNvSpPr/>
          <p:nvPr/>
        </p:nvSpPr>
        <p:spPr>
          <a:xfrm>
            <a:off x="683569" y="1105852"/>
            <a:ext cx="2160000" cy="1013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8" tIns="14288" rIns="14288" bIns="14288" anchor="ctr">
            <a:spAutoFit/>
          </a:bodyPr>
          <a:lstStyle>
            <a:lvl1pPr algn="ctr" defTabSz="309562">
              <a:defRPr sz="2600">
                <a:solidFill>
                  <a:schemeClr val="accent3">
                    <a:lumOff val="44000"/>
                  </a:schemeClr>
                </a:solidFill>
                <a:latin typeface="Basterds"/>
                <a:ea typeface="Basterds"/>
                <a:cs typeface="Basterds"/>
                <a:sym typeface="Basterds"/>
              </a:defRPr>
            </a:lvl1pPr>
          </a:lstStyle>
          <a:p>
            <a:r>
              <a:rPr lang="nl-NL" sz="3200" b="1" dirty="0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</a:t>
            </a:r>
          </a:p>
          <a:p>
            <a:r>
              <a:rPr lang="nl-NL" sz="3200" b="1" dirty="0">
                <a:solidFill>
                  <a:schemeClr val="bg1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gesprek</a:t>
            </a:r>
            <a:endParaRPr lang="nl-NL" sz="2800" dirty="0">
              <a:solidFill>
                <a:schemeClr val="bg1"/>
              </a:solidFill>
              <a:latin typeface="Corbel" panose="020B0503020204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8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ige driehoek 8">
            <a:extLst>
              <a:ext uri="{FF2B5EF4-FFF2-40B4-BE49-F238E27FC236}">
                <a16:creationId xmlns:a16="http://schemas.microsoft.com/office/drawing/2014/main" id="{41354398-ADAC-DA42-1335-E6CA35F52998}"/>
              </a:ext>
            </a:extLst>
          </p:cNvPr>
          <p:cNvSpPr/>
          <p:nvPr/>
        </p:nvSpPr>
        <p:spPr>
          <a:xfrm rot="10800000">
            <a:off x="-36512" y="0"/>
            <a:ext cx="9180512" cy="4452754"/>
          </a:xfrm>
          <a:prstGeom prst="rtTriangle">
            <a:avLst/>
          </a:prstGeom>
          <a:solidFill>
            <a:srgbClr val="FEC43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9744B2-325A-994B-B5E2-028625571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754612"/>
            <a:ext cx="1806882" cy="252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BC58965-5AA2-50BE-C4AB-6BBA7C9F8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459" y="382663"/>
            <a:ext cx="1806882" cy="252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EF437FF-7B93-01A8-B125-AB2B9216E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010659"/>
            <a:ext cx="5400600" cy="2949264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0EC8E2A3-9BBB-BAC2-3193-499B68EF8D07}"/>
              </a:ext>
            </a:extLst>
          </p:cNvPr>
          <p:cNvSpPr/>
          <p:nvPr/>
        </p:nvSpPr>
        <p:spPr>
          <a:xfrm>
            <a:off x="3526305" y="343584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446AC02-13CF-CCBB-67EB-DCA5F2ED16E3}"/>
              </a:ext>
            </a:extLst>
          </p:cNvPr>
          <p:cNvSpPr/>
          <p:nvPr/>
        </p:nvSpPr>
        <p:spPr>
          <a:xfrm>
            <a:off x="3635896" y="343584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59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10DC05E3-D9E0-E83D-E0EC-3EB54D8B6713}"/>
              </a:ext>
            </a:extLst>
          </p:cNvPr>
          <p:cNvGrpSpPr/>
          <p:nvPr/>
        </p:nvGrpSpPr>
        <p:grpSpPr>
          <a:xfrm>
            <a:off x="685800" y="1059582"/>
            <a:ext cx="7772400" cy="2508543"/>
            <a:chOff x="685800" y="1131590"/>
            <a:chExt cx="7772400" cy="250854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A963CD2-80BF-E150-6748-3B877DC3E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7562"/>
            <a:stretch>
              <a:fillRect/>
            </a:stretch>
          </p:blipFill>
          <p:spPr>
            <a:xfrm>
              <a:off x="685800" y="1131590"/>
              <a:ext cx="7772400" cy="1667923"/>
            </a:xfrm>
            <a:prstGeom prst="rect">
              <a:avLst/>
            </a:prstGeom>
          </p:spPr>
        </p:pic>
        <p:sp>
          <p:nvSpPr>
            <p:cNvPr id="2" name="Ovaal 1">
              <a:extLst>
                <a:ext uri="{FF2B5EF4-FFF2-40B4-BE49-F238E27FC236}">
                  <a16:creationId xmlns:a16="http://schemas.microsoft.com/office/drawing/2014/main" id="{5AC55E70-81F1-A952-6559-36CD042E1A36}"/>
                </a:ext>
              </a:extLst>
            </p:cNvPr>
            <p:cNvSpPr/>
            <p:nvPr/>
          </p:nvSpPr>
          <p:spPr>
            <a:xfrm>
              <a:off x="3958353" y="1851670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663C48AF-A7D1-A90A-F0B8-5CF0DBAA5D0F}"/>
                </a:ext>
              </a:extLst>
            </p:cNvPr>
            <p:cNvSpPr/>
            <p:nvPr/>
          </p:nvSpPr>
          <p:spPr>
            <a:xfrm>
              <a:off x="4067944" y="1851670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D9BAE25-1FAB-6E29-CE13-2029DA461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799513"/>
              <a:ext cx="7772400" cy="840620"/>
            </a:xfrm>
            <a:prstGeom prst="rect">
              <a:avLst/>
            </a:prstGeom>
          </p:spPr>
        </p:pic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723614-EEA4-40CD-1A92-6001A82D6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142" y="577602"/>
            <a:ext cx="399691" cy="48198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CCDA0E-0A0C-719E-C404-710FEAAF2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944170" y="450570"/>
            <a:ext cx="399691" cy="42320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AC8BF42-389B-A8A2-D2EA-38A1A58F2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987" y="1459918"/>
            <a:ext cx="399691" cy="42320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82E95B1-0E9F-50E5-E47F-481BE139F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831" y="1347518"/>
            <a:ext cx="399691" cy="48198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247D5E2-B208-F6C4-AE3E-2155F4970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6636">
            <a:off x="8792614" y="3140444"/>
            <a:ext cx="399691" cy="48198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02009A-102F-FD7F-9A1E-54472F383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245">
            <a:off x="8716344" y="2233557"/>
            <a:ext cx="399691" cy="42320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CA410A-96D0-18F9-BD90-3B3DBE958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780730">
            <a:off x="8353406" y="2233556"/>
            <a:ext cx="399691" cy="42320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5A2E71B-8FDE-36B5-16EB-EC343C130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39814">
            <a:off x="8271028" y="446974"/>
            <a:ext cx="399691" cy="48198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00C5596-A95C-18A8-43CE-ABECFE49B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98824">
            <a:off x="8721244" y="795889"/>
            <a:ext cx="399691" cy="423202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DA3A576-6C1F-96D8-1255-45E4EDDA6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91496">
            <a:off x="7308345" y="-78511"/>
            <a:ext cx="399691" cy="48198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CD3864D7-132C-EE7B-768A-387172584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89779">
            <a:off x="6103286" y="-170771"/>
            <a:ext cx="399691" cy="4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35C78D0-12D3-1F3F-D586-7948D6B4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19622"/>
            <a:ext cx="7772400" cy="177782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B0E360-CEA2-11EE-7511-9D9B18610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297097"/>
            <a:ext cx="399691" cy="4819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0DA827C-D5AE-E66E-D80E-84EE72301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32449" y="474224"/>
            <a:ext cx="399691" cy="4232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D961F1-FDC9-5AAA-1EFD-F554FF4D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1245">
            <a:off x="8716344" y="2233557"/>
            <a:ext cx="399691" cy="4232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A65AEE-FD1B-2FF6-13B0-E2C0445A2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39814">
            <a:off x="8559307" y="470628"/>
            <a:ext cx="399691" cy="4819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D197B56-A50F-19B6-7982-B86F26965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1496">
            <a:off x="7719725" y="82014"/>
            <a:ext cx="399691" cy="48198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A7EA3F2-EEDB-B79F-5238-05411C997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752" y="1458314"/>
            <a:ext cx="399691" cy="48198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6E68FC-0CB8-163C-1C5F-C06417098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209249">
            <a:off x="8657749" y="1160586"/>
            <a:ext cx="399691" cy="48198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A78B948-B65C-B361-9327-90FB5A36A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83875">
            <a:off x="8846320" y="2956461"/>
            <a:ext cx="399691" cy="4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01B06A-84AC-689C-B88E-D80588348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03598"/>
            <a:ext cx="7416824" cy="223490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E13F1A-8271-6120-22D5-32879D59F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00" y="3289379"/>
            <a:ext cx="399691" cy="4819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27E8DE-6EF3-9D8B-9F7A-DD0839A0B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44170" y="450570"/>
            <a:ext cx="399691" cy="423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466D87F-1560-6487-AE15-025160EA4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027" y="1417112"/>
            <a:ext cx="399691" cy="4819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D1FB800-F2CA-9421-A0FF-9398B6ADF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6636">
            <a:off x="8817144" y="3126527"/>
            <a:ext cx="399691" cy="48198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BD79935-C1F5-3893-B27A-792D4227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1245">
            <a:off x="8716344" y="2233557"/>
            <a:ext cx="399691" cy="4232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E58CCC-B132-BA8D-EB4A-602F6CF0C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780730">
            <a:off x="8353406" y="2233556"/>
            <a:ext cx="399691" cy="42320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176DDD5-B31E-9D8A-9D5D-BA6359942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39814">
            <a:off x="8271028" y="446974"/>
            <a:ext cx="399691" cy="4819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F9D057-D58E-C3EC-9AB0-41A972B1A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98824">
            <a:off x="8721244" y="795889"/>
            <a:ext cx="399691" cy="42320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00A78A9-ACC5-48BA-9553-7F07B52F3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554684">
            <a:off x="7210316" y="3595608"/>
            <a:ext cx="399691" cy="48198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DB76ADC-54C1-4623-F9E4-F31D03C2E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414" y="3836598"/>
            <a:ext cx="399691" cy="48198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3147308-D350-C326-E81C-780E6E58F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644940">
            <a:off x="6110008" y="3744515"/>
            <a:ext cx="399691" cy="48198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F6800F3-D50E-1A72-BC29-820E8BA8B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57057">
            <a:off x="7970129" y="3103661"/>
            <a:ext cx="399691" cy="4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9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B21A468-3E07-5644-E119-33B5332DC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83518"/>
            <a:ext cx="7069220" cy="361956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0E44C83-A8C8-9574-439E-3A9354B7D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6636">
            <a:off x="8817144" y="3126527"/>
            <a:ext cx="399691" cy="48198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83C4C9E8-65D7-94CC-1B91-0FDC1743E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1245">
            <a:off x="8488398" y="2109938"/>
            <a:ext cx="399691" cy="42320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BAFE7FF-A4D6-1A1C-A219-2A50CE83A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80730">
            <a:off x="8125460" y="2109937"/>
            <a:ext cx="399691" cy="42320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4A78E07-648C-40B7-A68E-AE1E544E3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54684">
            <a:off x="7210316" y="3595608"/>
            <a:ext cx="399691" cy="48198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79ACFBF-1400-0D31-B78C-74DB849C5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414" y="3836598"/>
            <a:ext cx="399691" cy="48198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A74EE469-4FD2-EA14-2767-09B23A9EF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44940">
            <a:off x="6533391" y="3767373"/>
            <a:ext cx="399691" cy="48198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2ABF0AE5-22FE-CA74-B865-CF3FE2EBC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57057">
            <a:off x="7970129" y="3103661"/>
            <a:ext cx="399691" cy="42320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F5B6F9E-73AA-4595-A61A-A4949C30A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49087">
            <a:off x="7573344" y="3735786"/>
            <a:ext cx="399691" cy="423202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8BAC5FBF-B8EE-5EAC-E7F3-3110B6B82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271">
            <a:off x="8578569" y="1152579"/>
            <a:ext cx="399691" cy="4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062C-1029-9ECA-BC19-6DCC1AF0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2C19944-BB25-5BD0-7AE6-5D0359DAA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47614"/>
            <a:ext cx="7772400" cy="195697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47FEF58-5CC8-856E-1153-2058025B6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00" y="3289379"/>
            <a:ext cx="399691" cy="4819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E09BD89-C40A-E496-6AD8-45FF3286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70149" y="203557"/>
            <a:ext cx="399691" cy="4232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F225EF-7903-4E53-FF6E-4F1261B83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377" y="670429"/>
            <a:ext cx="399691" cy="4819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7A84F28-949A-F07A-045C-51AC0C460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6636">
            <a:off x="8817144" y="3126527"/>
            <a:ext cx="399691" cy="4819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73300F4-853F-6AD0-4798-317B9C3C7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1245">
            <a:off x="8716344" y="2233557"/>
            <a:ext cx="399691" cy="4232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C962E84-4F3F-7873-7A86-EABCCC52B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39814">
            <a:off x="8197007" y="199961"/>
            <a:ext cx="399691" cy="4819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85CFE3-0843-2D7B-A9A3-42E6B36D1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554684">
            <a:off x="7210316" y="3595608"/>
            <a:ext cx="399691" cy="48198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9230FBE-AF95-9F5E-F724-9311460E6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414" y="3836598"/>
            <a:ext cx="399691" cy="4819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CABABB6-C1A3-C133-4E1F-61380431C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44940">
            <a:off x="6110008" y="3744515"/>
            <a:ext cx="399691" cy="48198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5ED915F-8826-9CCB-70A3-7E3DFF8AB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31320">
            <a:off x="8002500" y="2660941"/>
            <a:ext cx="399691" cy="48198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00E946B-51A4-AE5C-9336-8C2A72D7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94636">
            <a:off x="8496259" y="1555758"/>
            <a:ext cx="399691" cy="4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4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ige driehoek 1">
            <a:extLst>
              <a:ext uri="{FF2B5EF4-FFF2-40B4-BE49-F238E27FC236}">
                <a16:creationId xmlns:a16="http://schemas.microsoft.com/office/drawing/2014/main" id="{B0F35113-950D-CB79-25DA-20CE7B9B8151}"/>
              </a:ext>
            </a:extLst>
          </p:cNvPr>
          <p:cNvSpPr/>
          <p:nvPr/>
        </p:nvSpPr>
        <p:spPr>
          <a:xfrm>
            <a:off x="-3124" y="0"/>
            <a:ext cx="9180512" cy="4452754"/>
          </a:xfrm>
          <a:prstGeom prst="rtTriangle">
            <a:avLst/>
          </a:prstGeom>
          <a:solidFill>
            <a:srgbClr val="FEC43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08B757D-1DB9-578C-2321-DD21D0D51DAB}"/>
              </a:ext>
            </a:extLst>
          </p:cNvPr>
          <p:cNvSpPr txBox="1"/>
          <p:nvPr/>
        </p:nvSpPr>
        <p:spPr>
          <a:xfrm>
            <a:off x="272926" y="140953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orbel" panose="020B0503020204020204" pitchFamily="34" charset="0"/>
              </a:rPr>
              <a:t>Hoe zet je de DKJL materialen in?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956C2D1-CB64-D9DC-565C-7308D914F7EC}"/>
              </a:ext>
            </a:extLst>
          </p:cNvPr>
          <p:cNvSpPr txBox="1"/>
          <p:nvPr/>
        </p:nvSpPr>
        <p:spPr>
          <a:xfrm>
            <a:off x="1331640" y="233286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orbel" panose="020B0503020204020204" pitchFamily="34" charset="0"/>
              </a:rPr>
              <a:t>Discussie in de klas</a:t>
            </a:r>
          </a:p>
          <a:p>
            <a:pPr algn="ctr"/>
            <a:r>
              <a:rPr lang="nl-NL" sz="1800" b="1" dirty="0">
                <a:latin typeface="Corbel" panose="020B0503020204020204" pitchFamily="34" charset="0"/>
              </a:rPr>
              <a:t>Wat gaat goed?</a:t>
            </a:r>
          </a:p>
          <a:p>
            <a:pPr algn="ctr"/>
            <a:r>
              <a:rPr lang="nl-NL" sz="1800" b="1" dirty="0">
                <a:latin typeface="Corbel" panose="020B0503020204020204" pitchFamily="34" charset="0"/>
              </a:rPr>
              <a:t>Waar loop je tegen aan?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C6403E0-8F22-31BB-CACC-44B617BFF365}"/>
              </a:ext>
            </a:extLst>
          </p:cNvPr>
          <p:cNvSpPr txBox="1"/>
          <p:nvPr/>
        </p:nvSpPr>
        <p:spPr>
          <a:xfrm>
            <a:off x="296997" y="358127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orbel" panose="020B0503020204020204" pitchFamily="34" charset="0"/>
              </a:rPr>
              <a:t>Hoe werk je samen?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9A853CF-2E88-0494-4195-122C444DC6C7}"/>
              </a:ext>
            </a:extLst>
          </p:cNvPr>
          <p:cNvSpPr txBox="1"/>
          <p:nvPr/>
        </p:nvSpPr>
        <p:spPr>
          <a:xfrm>
            <a:off x="5013521" y="358434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orbel" panose="020B0503020204020204" pitchFamily="34" charset="0"/>
              </a:rPr>
              <a:t>Ben je je bewust van…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15F7BE3-8F58-7549-DB6F-27290FCE9672}"/>
              </a:ext>
            </a:extLst>
          </p:cNvPr>
          <p:cNvSpPr txBox="1"/>
          <p:nvPr/>
        </p:nvSpPr>
        <p:spPr>
          <a:xfrm>
            <a:off x="2421233" y="37228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orbel" panose="020B0503020204020204" pitchFamily="34" charset="0"/>
              </a:rPr>
              <a:t>Wat heb je nodig?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BA7C01-2E44-2CCF-1F47-46B0748C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736"/>
          <a:stretch>
            <a:fillRect/>
          </a:stretch>
        </p:blipFill>
        <p:spPr>
          <a:xfrm>
            <a:off x="3347864" y="487653"/>
            <a:ext cx="5616624" cy="83382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AAD18B-5BB7-6640-D264-725FF76E2C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411"/>
          <a:stretch>
            <a:fillRect/>
          </a:stretch>
        </p:blipFill>
        <p:spPr>
          <a:xfrm>
            <a:off x="6732240" y="1233873"/>
            <a:ext cx="2299792" cy="83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0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FE2B14EC-A8D6-CE46-BF2D-82A4704B64E1}"/>
              </a:ext>
            </a:extLst>
          </p:cNvPr>
          <p:cNvSpPr/>
          <p:nvPr/>
        </p:nvSpPr>
        <p:spPr>
          <a:xfrm>
            <a:off x="424378" y="425749"/>
            <a:ext cx="1362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b="1" dirty="0">
                <a:solidFill>
                  <a:srgbClr val="FFC33A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stelling is:</a:t>
            </a:r>
            <a:endParaRPr lang="nl-NL" sz="1600" dirty="0">
              <a:solidFill>
                <a:srgbClr val="FFC33A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15 min met Anthem..mp4">
            <a:hlinkClick r:id="" action="ppaction://media"/>
            <a:extLst>
              <a:ext uri="{FF2B5EF4-FFF2-40B4-BE49-F238E27FC236}">
                <a16:creationId xmlns:a16="http://schemas.microsoft.com/office/drawing/2014/main" id="{C72F001D-3CDD-D1A1-704F-41A2934D6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509813"/>
            <a:ext cx="2088232" cy="1174630"/>
          </a:xfrm>
          <a:prstGeom prst="rect">
            <a:avLst/>
          </a:prstGeom>
          <a:ln w="38100">
            <a:solidFill>
              <a:srgbClr val="EC008C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1F6BB1-5EC8-2F31-9164-7E109479F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777393"/>
            <a:ext cx="7772400" cy="2451927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B4A7E6F3-4053-6082-A27F-F454BB869F77}"/>
              </a:ext>
            </a:extLst>
          </p:cNvPr>
          <p:cNvGrpSpPr/>
          <p:nvPr/>
        </p:nvGrpSpPr>
        <p:grpSpPr>
          <a:xfrm>
            <a:off x="7020272" y="2433368"/>
            <a:ext cx="1914732" cy="1887108"/>
            <a:chOff x="6804248" y="3806666"/>
            <a:chExt cx="1914732" cy="1887108"/>
          </a:xfrm>
        </p:grpSpPr>
        <p:pic>
          <p:nvPicPr>
            <p:cNvPr id="2" name="Afbeelding 1" descr="Afbeelding met cirkel, Graphics, creativiteit&#10;&#10;Automatisch gegenereerde beschrijving">
              <a:extLst>
                <a:ext uri="{FF2B5EF4-FFF2-40B4-BE49-F238E27FC236}">
                  <a16:creationId xmlns:a16="http://schemas.microsoft.com/office/drawing/2014/main" id="{891A810C-0EB4-6A94-D3A1-C36A308E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4248" y="3806666"/>
              <a:ext cx="1914732" cy="1887108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3C0C4FE-0484-ECDD-13D2-93A8898A4B42}"/>
                </a:ext>
              </a:extLst>
            </p:cNvPr>
            <p:cNvSpPr/>
            <p:nvPr/>
          </p:nvSpPr>
          <p:spPr>
            <a:xfrm>
              <a:off x="7194311" y="4241543"/>
              <a:ext cx="1473360" cy="1159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750"/>
                </a:spcAft>
              </a:pPr>
              <a:r>
                <a:rPr lang="nl-NL" b="1" dirty="0"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Zeg:</a:t>
              </a:r>
            </a:p>
            <a:p>
              <a:pPr>
                <a:spcAft>
                  <a:spcPts val="750"/>
                </a:spcAft>
              </a:pPr>
              <a:r>
                <a:rPr lang="nl-NL" b="1" dirty="0">
                  <a:solidFill>
                    <a:schemeClr val="bg1"/>
                  </a:solidFill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[noem naam] zegt dat…</a:t>
              </a:r>
            </a:p>
            <a:p>
              <a:pPr>
                <a:spcAft>
                  <a:spcPts val="750"/>
                </a:spcAft>
              </a:pPr>
              <a:r>
                <a:rPr lang="nl-NL" b="1" dirty="0">
                  <a:solidFill>
                    <a:schemeClr val="bg1"/>
                  </a:solidFill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Ik vind…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FC368B23-B7CF-C781-DCEF-FB34493C34A1}"/>
              </a:ext>
            </a:extLst>
          </p:cNvPr>
          <p:cNvGrpSpPr/>
          <p:nvPr/>
        </p:nvGrpSpPr>
        <p:grpSpPr>
          <a:xfrm>
            <a:off x="5886224" y="3210318"/>
            <a:ext cx="1524111" cy="1493588"/>
            <a:chOff x="4566677" y="3653767"/>
            <a:chExt cx="1524111" cy="1493588"/>
          </a:xfrm>
        </p:grpSpPr>
        <p:pic>
          <p:nvPicPr>
            <p:cNvPr id="4" name="Afbeelding 3" descr="Afbeelding met cirkel, geel, astronomie&#10;&#10;Automatisch gegenereerde beschrijving">
              <a:extLst>
                <a:ext uri="{FF2B5EF4-FFF2-40B4-BE49-F238E27FC236}">
                  <a16:creationId xmlns:a16="http://schemas.microsoft.com/office/drawing/2014/main" id="{661EBA8D-5DA5-6BB6-E2E7-EC95AC62E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5334" y="3653767"/>
              <a:ext cx="1515454" cy="1493588"/>
            </a:xfrm>
            <a:prstGeom prst="rect">
              <a:avLst/>
            </a:prstGeom>
          </p:spPr>
        </p:pic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E6C0C7E-852A-9F4D-BCF4-211ADF6E7C79}"/>
                </a:ext>
              </a:extLst>
            </p:cNvPr>
            <p:cNvSpPr/>
            <p:nvPr/>
          </p:nvSpPr>
          <p:spPr>
            <a:xfrm>
              <a:off x="4566677" y="3979933"/>
              <a:ext cx="1515454" cy="841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750"/>
                </a:spcAft>
              </a:pPr>
              <a:r>
                <a:rPr lang="nl-NL" b="1" dirty="0"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Zeg:</a:t>
              </a:r>
            </a:p>
            <a:p>
              <a:pPr algn="ctr">
                <a:spcAft>
                  <a:spcPts val="750"/>
                </a:spcAft>
              </a:pPr>
              <a:r>
                <a:rPr lang="nl-NL" b="1" dirty="0">
                  <a:solidFill>
                    <a:schemeClr val="bg1"/>
                  </a:solidFill>
                  <a:latin typeface="Corbel" panose="020B0503020204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Ik wil reageren op…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59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format PO" id="{64537A97-D096-4F4B-AF8B-9B2D12F2B447}" vid="{CC3807E2-2B6E-0348-B43E-B13AA6DC6935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Standaardontwerp</Template>
  <TotalTime>13374</TotalTime>
  <Words>107</Words>
  <Application>Microsoft Macintosh PowerPoint</Application>
  <PresentationFormat>Diavoorstelling (16:9)</PresentationFormat>
  <Paragraphs>23</Paragraphs>
  <Slides>9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Corbel</vt:lpstr>
      <vt:lpstr>Omnes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Siem Meijerink</cp:lastModifiedBy>
  <cp:revision>267</cp:revision>
  <dcterms:created xsi:type="dcterms:W3CDTF">2021-11-19T09:21:38Z</dcterms:created>
  <dcterms:modified xsi:type="dcterms:W3CDTF">2026-05-29T12:00:44Z</dcterms:modified>
</cp:coreProperties>
</file>